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D6_1DF88603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29" r:id="rId26"/>
    <p:sldId id="730" r:id="rId27"/>
    <p:sldId id="731" r:id="rId28"/>
    <p:sldId id="680" r:id="rId29"/>
    <p:sldId id="725" r:id="rId30"/>
    <p:sldId id="727" r:id="rId31"/>
    <p:sldId id="728" r:id="rId32"/>
    <p:sldId id="72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95188" autoAdjust="0"/>
  </p:normalViewPr>
  <p:slideViewPr>
    <p:cSldViewPr showGuides="1">
      <p:cViewPr varScale="1">
        <p:scale>
          <a:sx n="91" d="100"/>
          <a:sy n="91" d="100"/>
        </p:scale>
        <p:origin x="108" y="4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omments/modernComment_2D6_1DF886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E4CBD1-B2E8-4A5B-929E-F7D7FC596506}" authorId="{CB4BF2F8-D32F-9387-A6CE-368ED6EFDCF0}" created="2025-05-30T09:33:57.9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02826499" sldId="726"/>
      <ac:spMk id="5" creationId="{EE647CDB-E41C-3017-5AC7-46AB2B5E2789}"/>
    </ac:deMkLst>
    <p188:txBody>
      <a:bodyPr/>
      <a:lstStyle/>
      <a:p>
        <a:r>
          <a:rPr lang="en-GB"/>
          <a:t>Добавяне на логата на платформите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microsoft.com/office/2018/10/relationships/comments" Target="../comments/modernComment_2D6_1DF8860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reepik.com/" TargetMode="External"/><Relationship Id="rId4" Type="http://schemas.openxmlformats.org/officeDocument/2006/relationships/hyperlink" Target="https://pixabay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7818" y="4944731"/>
            <a:ext cx="3743780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90726" y="1341218"/>
            <a:ext cx="3277965" cy="350710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57818" y="5681685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5"/>
              </a:rPr>
              <a:t>https://freepik.com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34516</TotalTime>
  <Words>1254</Words>
  <Application>Microsoft Office PowerPoint</Application>
  <PresentationFormat>Widescreen</PresentationFormat>
  <Paragraphs>244</Paragraphs>
  <Slides>35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322</cp:revision>
  <dcterms:created xsi:type="dcterms:W3CDTF">2018-05-23T13:08:44Z</dcterms:created>
  <dcterms:modified xsi:type="dcterms:W3CDTF">2025-05-30T09:34:30Z</dcterms:modified>
  <cp:category/>
</cp:coreProperties>
</file>